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7" r:id="rId17"/>
    <p:sldId id="278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1" r:id="rId26"/>
    <p:sldId id="282" r:id="rId27"/>
    <p:sldId id="284" r:id="rId28"/>
    <p:sldId id="286" r:id="rId29"/>
    <p:sldId id="288" r:id="rId30"/>
    <p:sldId id="290" r:id="rId31"/>
    <p:sldId id="292" r:id="rId32"/>
    <p:sldId id="294" r:id="rId33"/>
    <p:sldId id="296" r:id="rId34"/>
    <p:sldId id="298" r:id="rId35"/>
    <p:sldId id="300" r:id="rId36"/>
    <p:sldId id="302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07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932D4-5AF9-414B-BEED-C5597412DFFF}" type="datetimeFigureOut">
              <a:rPr lang="en-US" smtClean="0"/>
              <a:pPr/>
              <a:t>2/27/2023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298EC-ADE8-401F-89E4-0D45B9931AE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298EC-ADE8-401F-89E4-0D45B9931AE3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UNIT-6</a:t>
            </a:r>
            <a:br>
              <a:rPr lang="en-US" dirty="0" smtClean="0"/>
            </a:br>
            <a:r>
              <a:rPr lang="en-US" sz="3600" b="1" dirty="0" smtClean="0"/>
              <a:t>STATE SPACE ANALYSIS OF CONTROL SYSTEMS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1592947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Basic Concepts of State Space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257576"/>
            <a:ext cx="891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State</a:t>
            </a:r>
          </a:p>
          <a:p>
            <a:r>
              <a:rPr lang="en-US" dirty="0"/>
              <a:t>It is a group of variables, which summarizes the history of the system in order to predict the future values (outputs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b="1" dirty="0"/>
              <a:t>State Variable</a:t>
            </a:r>
          </a:p>
          <a:p>
            <a:r>
              <a:rPr lang="en-US" dirty="0"/>
              <a:t>The number of the state variables required is equal to the number of the storage elements present in the system.</a:t>
            </a:r>
          </a:p>
          <a:p>
            <a:r>
              <a:rPr lang="en-US" b="1" dirty="0"/>
              <a:t>Examples</a:t>
            </a:r>
            <a:r>
              <a:rPr lang="en-US" dirty="0"/>
              <a:t> − current flowing through inductor, voltage across </a:t>
            </a:r>
            <a:r>
              <a:rPr lang="en-US" dirty="0" smtClean="0"/>
              <a:t>capacitor</a:t>
            </a:r>
          </a:p>
          <a:p>
            <a:endParaRPr lang="en-US" dirty="0"/>
          </a:p>
          <a:p>
            <a:r>
              <a:rPr lang="en-US" b="1" dirty="0"/>
              <a:t>State Vector</a:t>
            </a:r>
          </a:p>
          <a:p>
            <a:r>
              <a:rPr lang="en-US" dirty="0"/>
              <a:t>It is a vector, which contains the state variables as elements.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396897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State Space Model</a:t>
            </a:r>
            <a:r>
              <a:rPr lang="en-US" dirty="0"/>
              <a:t> </a:t>
            </a:r>
            <a:endParaRPr lang="en-US" dirty="0" smtClean="0"/>
          </a:p>
          <a:p>
            <a:pPr algn="just"/>
            <a:r>
              <a:rPr lang="en-US" dirty="0" smtClean="0"/>
              <a:t>It is </a:t>
            </a:r>
            <a:r>
              <a:rPr lang="en-US" dirty="0"/>
              <a:t>a mathematical model in control engineering. It is </a:t>
            </a:r>
            <a:r>
              <a:rPr lang="en-US" b="1" dirty="0"/>
              <a:t>a state-space representation of a physical system of a set of inputs and outputs along with some set of state variables related by first-order differential equations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3589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52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endParaRPr lang="en-IN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7500958" cy="113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725136"/>
            <a:ext cx="1285884" cy="3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3116"/>
            <a:ext cx="5453059" cy="21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00570"/>
            <a:ext cx="8143932" cy="102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9139183" cy="577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62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141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91634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0"/>
            <a:ext cx="658177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7562"/>
            <a:ext cx="42026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57686" y="3143248"/>
            <a:ext cx="71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IIIIIIIIIIII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71546"/>
            <a:ext cx="9001157" cy="293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5533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1123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7" y="2143116"/>
            <a:ext cx="727416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358114" cy="611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71480"/>
            <a:ext cx="904300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05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500042"/>
            <a:ext cx="914400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4" y="2786058"/>
            <a:ext cx="9144064" cy="15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276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828"/>
            <a:ext cx="67056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438150"/>
            <a:ext cx="1562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2" y="880382"/>
            <a:ext cx="1495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4232"/>
            <a:ext cx="8407464" cy="301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 descr="Block diagram representation of the state space equ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75" y="4209155"/>
            <a:ext cx="6115925" cy="264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599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146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88360"/>
            <a:ext cx="9144000" cy="135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91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630931" cy="58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919163"/>
            <a:ext cx="82962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Check controllability and </a:t>
            </a:r>
            <a:r>
              <a:rPr lang="en-IN" b="1" dirty="0" err="1" smtClean="0"/>
              <a:t>observability</a:t>
            </a:r>
            <a:r>
              <a:rPr lang="en-IN" b="1" dirty="0" smtClean="0"/>
              <a:t> for the system described by :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37284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5429288" cy="385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857364"/>
            <a:ext cx="31146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57819" y="1857364"/>
            <a:ext cx="285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IIIIIIIIIIIIIIII</a:t>
            </a:r>
            <a:endParaRPr lang="en-I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642918"/>
            <a:ext cx="366715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6300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214578" cy="614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44489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357562"/>
            <a:ext cx="30499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714884"/>
            <a:ext cx="384068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714908" cy="595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0863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685800"/>
            <a:ext cx="86597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45148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07920"/>
            <a:ext cx="9144000" cy="65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171825"/>
            <a:ext cx="3019425" cy="56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4267200"/>
            <a:ext cx="88883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37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228600"/>
            <a:ext cx="6393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properties of the state transition matrix.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14400"/>
            <a:ext cx="833592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78280"/>
            <a:ext cx="1389278" cy="65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872728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5163"/>
            <a:ext cx="2213446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9" y="3810000"/>
            <a:ext cx="854599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45" y="5105400"/>
            <a:ext cx="447574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66"/>
            <a:ext cx="2447953" cy="4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21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OF STATE EQUATIONS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1117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6143636" cy="43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27485"/>
            <a:ext cx="9144000" cy="180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86058"/>
            <a:ext cx="7190141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9580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6572296" cy="424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552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23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841682"/>
            <a:ext cx="32480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Solution: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" y="1605587"/>
            <a:ext cx="3810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68452"/>
            <a:ext cx="27051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" y="2438400"/>
            <a:ext cx="628967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74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848600" cy="617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88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276"/>
            <a:ext cx="53435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131"/>
            <a:ext cx="27051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81254"/>
            <a:ext cx="40576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4" y="4304339"/>
            <a:ext cx="38385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34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"/>
            <a:ext cx="49720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77615"/>
            <a:ext cx="30765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59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679"/>
            <a:ext cx="3581400" cy="193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667000"/>
            <a:ext cx="54292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17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857232"/>
            <a:ext cx="91440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5061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7143768" cy="3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6429420" cy="172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00306"/>
            <a:ext cx="7072362" cy="38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6429396"/>
            <a:ext cx="8315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37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8324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60864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96"/>
            <a:ext cx="750095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00958" y="6357958"/>
            <a:ext cx="164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</a:t>
            </a:r>
            <a:endParaRPr lang="en-IN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29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STATE MODEL FROM BLOCK DIAGRAMS</a:t>
            </a:r>
            <a:endParaRPr lang="en-IN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8255"/>
            <a:ext cx="9144000" cy="57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54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75123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8858312" cy="236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92</Words>
  <Application>Microsoft Office PowerPoint</Application>
  <PresentationFormat>On-screen Show (4:3)</PresentationFormat>
  <Paragraphs>23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UNIT-6 STATE SPACE ANALYSIS OF CONTROL SYSTEMS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SOLUTION OF STATE EQUATIONS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17</cp:revision>
  <dcterms:created xsi:type="dcterms:W3CDTF">2006-08-16T00:00:00Z</dcterms:created>
  <dcterms:modified xsi:type="dcterms:W3CDTF">2023-02-27T07:11:11Z</dcterms:modified>
</cp:coreProperties>
</file>